
<file path=[Content_Types].xml><?xml version="1.0" encoding="utf-8"?>
<Types xmlns="http://schemas.openxmlformats.org/package/2006/content-types">
  <Default Extension="png" ContentType="image/png"/>
  <Default Extension="bmp" ContentType="image/bmp"/>
  <Default Extension="pdf" ContentType="application/pdf"/>
  <Default Extension="rels" ContentType="application/vnd.openxmlformats-package.relationships+xml"/>
  <Default Extension="jpeg" ContentType="image/jpg"/>
  <Default Extension="mov" ContentType="application/movie"/>
  <Default Extension="xml" ContentType="application/xml"/>
  <Default Extension="gif" ContentType="image/gif"/>
  <Default Extension="tif" ContentType="image/tif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1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D2"/>
          </a:solidFill>
        </a:fill>
      </a:tcStyle>
    </a:wholeTbl>
    <a:band2H>
      <a:tcTxStyle b="def" i="def"/>
      <a:tcStyle>
        <a:tcBdr/>
        <a:fill>
          <a:solidFill>
            <a:srgbClr val="E7E7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CBCC"/>
          </a:solidFill>
        </a:fill>
      </a:tcStyle>
    </a:wholeTbl>
    <a:band2H>
      <a:tcTxStyle b="def" i="def"/>
      <a:tcStyle>
        <a:tcBdr/>
        <a:fill>
          <a:solidFill>
            <a:srgbClr val="FC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CDE"/>
          </a:solidFill>
        </a:fill>
      </a:tcStyle>
    </a:wholeTbl>
    <a:band2H>
      <a:tcTxStyle b="def" i="def"/>
      <a:tcStyle>
        <a:tcBdr/>
        <a:fill>
          <a:solidFill>
            <a:srgbClr val="E6EE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customXml" Target="../customXml/item3.xml"/><Relationship Id="rId3" Type="http://schemas.openxmlformats.org/officeDocument/2006/relationships/commentAuthors" Target="commentAuthors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2.xml"/><Relationship Id="rId2" Type="http://schemas.openxmlformats.org/officeDocument/2006/relationships/viewProps" Target="viewProps.xml"/><Relationship Id="rId1" Type="http://schemas.openxmlformats.org/officeDocument/2006/relationships/presProps" Target="presProps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3.xml"/><Relationship Id="rId4" Type="http://schemas.openxmlformats.org/officeDocument/2006/relationships/tableStyles" Target="tableStyles.xml"/><Relationship Id="rId9" Type="http://schemas.openxmlformats.org/officeDocument/2006/relationships/slide" Target="slides/slide2.xml"/>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7" name="Shape 5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rp_title.png" descr="corp_titl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itel"/>
          <p:cNvSpPr txBox="1"/>
          <p:nvPr>
            <p:ph type="title"/>
          </p:nvPr>
        </p:nvSpPr>
        <p:spPr>
          <a:xfrm>
            <a:off x="4884118" y="930081"/>
            <a:ext cx="3574082" cy="3287818"/>
          </a:xfrm>
          <a:prstGeom prst="rect">
            <a:avLst/>
          </a:prstGeom>
        </p:spPr>
        <p:txBody>
          <a:bodyPr anchor="t"/>
          <a:lstStyle>
            <a:lvl1pPr>
              <a:lnSpc>
                <a:spcPts val="4200"/>
              </a:lnSpc>
              <a:defRPr sz="4000"/>
            </a:lvl1pPr>
          </a:lstStyle>
          <a:p>
            <a:pPr/>
            <a:r>
              <a:t>Titel</a:t>
            </a:r>
          </a:p>
        </p:txBody>
      </p:sp>
      <p:sp>
        <p:nvSpPr>
          <p:cNvPr id="16" name="Hoofdtekst - niveau één…"/>
          <p:cNvSpPr txBox="1"/>
          <p:nvPr>
            <p:ph type="body" sz="quarter" idx="1"/>
          </p:nvPr>
        </p:nvSpPr>
        <p:spPr>
          <a:xfrm>
            <a:off x="4884118" y="4217896"/>
            <a:ext cx="3574082" cy="142090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16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16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16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16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1600"/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7" name="Dianummer"/>
          <p:cNvSpPr txBox="1"/>
          <p:nvPr>
            <p:ph type="sldNum" sz="quarter" idx="2"/>
          </p:nvPr>
        </p:nvSpPr>
        <p:spPr>
          <a:xfrm>
            <a:off x="6289220" y="6221731"/>
            <a:ext cx="263980" cy="269239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Hoofdtekst - niveau één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5" name="Tite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</a:t>
            </a:r>
          </a:p>
        </p:txBody>
      </p:sp>
      <p:sp>
        <p:nvSpPr>
          <p:cNvPr id="26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el en object kop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corp_bg1.png" descr="corp_bg1.png"/>
          <p:cNvPicPr>
            <a:picLocks noChangeAspect="1"/>
          </p:cNvPicPr>
          <p:nvPr/>
        </p:nvPicPr>
        <p:blipFill>
          <a:blip r:embed="rId2">
            <a:extLst/>
          </a:blip>
          <a:srcRect l="3567" t="4754" r="3567" b="6020"/>
          <a:stretch>
            <a:fillRect/>
          </a:stretch>
        </p:blipFill>
        <p:spPr>
          <a:xfrm>
            <a:off x="277017" y="290114"/>
            <a:ext cx="8589964" cy="61899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13" fill="norm" stroke="1" extrusionOk="0">
                <a:moveTo>
                  <a:pt x="0" y="0"/>
                </a:moveTo>
                <a:lnTo>
                  <a:pt x="0" y="10204"/>
                </a:lnTo>
                <a:lnTo>
                  <a:pt x="0" y="20408"/>
                </a:lnTo>
                <a:lnTo>
                  <a:pt x="10800" y="20408"/>
                </a:lnTo>
                <a:lnTo>
                  <a:pt x="21600" y="20408"/>
                </a:lnTo>
                <a:lnTo>
                  <a:pt x="21600" y="10204"/>
                </a:lnTo>
                <a:lnTo>
                  <a:pt x="21600" y="0"/>
                </a:lnTo>
                <a:lnTo>
                  <a:pt x="10800" y="0"/>
                </a:lnTo>
                <a:lnTo>
                  <a:pt x="0" y="0"/>
                </a:lnTo>
                <a:close/>
                <a:moveTo>
                  <a:pt x="0" y="20975"/>
                </a:moveTo>
                <a:lnTo>
                  <a:pt x="0" y="21243"/>
                </a:lnTo>
                <a:cubicBezTo>
                  <a:pt x="0" y="21501"/>
                  <a:pt x="39" y="21600"/>
                  <a:pt x="72" y="21425"/>
                </a:cubicBezTo>
                <a:cubicBezTo>
                  <a:pt x="82" y="21373"/>
                  <a:pt x="122" y="21335"/>
                  <a:pt x="177" y="21326"/>
                </a:cubicBezTo>
                <a:cubicBezTo>
                  <a:pt x="225" y="21318"/>
                  <a:pt x="280" y="21278"/>
                  <a:pt x="299" y="21235"/>
                </a:cubicBezTo>
                <a:cubicBezTo>
                  <a:pt x="356" y="21110"/>
                  <a:pt x="285" y="21004"/>
                  <a:pt x="132" y="20989"/>
                </a:cubicBezTo>
                <a:lnTo>
                  <a:pt x="0" y="20975"/>
                </a:lnTo>
                <a:close/>
                <a:moveTo>
                  <a:pt x="446" y="20975"/>
                </a:moveTo>
                <a:lnTo>
                  <a:pt x="446" y="21243"/>
                </a:lnTo>
                <a:lnTo>
                  <a:pt x="446" y="21511"/>
                </a:lnTo>
                <a:lnTo>
                  <a:pt x="556" y="21511"/>
                </a:lnTo>
                <a:cubicBezTo>
                  <a:pt x="616" y="21511"/>
                  <a:pt x="688" y="21498"/>
                  <a:pt x="716" y="21483"/>
                </a:cubicBezTo>
                <a:cubicBezTo>
                  <a:pt x="767" y="21456"/>
                  <a:pt x="784" y="21329"/>
                  <a:pt x="743" y="21273"/>
                </a:cubicBezTo>
                <a:cubicBezTo>
                  <a:pt x="731" y="21256"/>
                  <a:pt x="719" y="21189"/>
                  <a:pt x="719" y="21123"/>
                </a:cubicBezTo>
                <a:cubicBezTo>
                  <a:pt x="717" y="21015"/>
                  <a:pt x="705" y="21001"/>
                  <a:pt x="582" y="20989"/>
                </a:cubicBezTo>
                <a:lnTo>
                  <a:pt x="446" y="20975"/>
                </a:lnTo>
                <a:close/>
                <a:moveTo>
                  <a:pt x="943" y="20981"/>
                </a:moveTo>
                <a:cubicBezTo>
                  <a:pt x="903" y="20981"/>
                  <a:pt x="893" y="21035"/>
                  <a:pt x="893" y="21246"/>
                </a:cubicBezTo>
                <a:lnTo>
                  <a:pt x="893" y="21511"/>
                </a:lnTo>
                <a:lnTo>
                  <a:pt x="1037" y="21511"/>
                </a:lnTo>
                <a:cubicBezTo>
                  <a:pt x="1201" y="21511"/>
                  <a:pt x="1233" y="21435"/>
                  <a:pt x="1078" y="21414"/>
                </a:cubicBezTo>
                <a:cubicBezTo>
                  <a:pt x="1019" y="21406"/>
                  <a:pt x="994" y="21399"/>
                  <a:pt x="985" y="21357"/>
                </a:cubicBezTo>
                <a:cubicBezTo>
                  <a:pt x="985" y="21357"/>
                  <a:pt x="985" y="21357"/>
                  <a:pt x="985" y="21356"/>
                </a:cubicBezTo>
                <a:cubicBezTo>
                  <a:pt x="981" y="21349"/>
                  <a:pt x="976" y="21338"/>
                  <a:pt x="972" y="21323"/>
                </a:cubicBezTo>
                <a:cubicBezTo>
                  <a:pt x="952" y="21251"/>
                  <a:pt x="959" y="21097"/>
                  <a:pt x="978" y="21014"/>
                </a:cubicBezTo>
                <a:cubicBezTo>
                  <a:pt x="971" y="20992"/>
                  <a:pt x="960" y="20981"/>
                  <a:pt x="943" y="20981"/>
                </a:cubicBezTo>
                <a:close/>
                <a:moveTo>
                  <a:pt x="572" y="21025"/>
                </a:moveTo>
                <a:cubicBezTo>
                  <a:pt x="655" y="21025"/>
                  <a:pt x="710" y="21127"/>
                  <a:pt x="663" y="21193"/>
                </a:cubicBezTo>
                <a:cubicBezTo>
                  <a:pt x="611" y="21265"/>
                  <a:pt x="511" y="21258"/>
                  <a:pt x="490" y="21181"/>
                </a:cubicBezTo>
                <a:cubicBezTo>
                  <a:pt x="466" y="21094"/>
                  <a:pt x="502" y="21025"/>
                  <a:pt x="572" y="21025"/>
                </a:cubicBezTo>
                <a:close/>
                <a:moveTo>
                  <a:pt x="605" y="21248"/>
                </a:moveTo>
                <a:cubicBezTo>
                  <a:pt x="647" y="21253"/>
                  <a:pt x="686" y="21296"/>
                  <a:pt x="686" y="21356"/>
                </a:cubicBezTo>
                <a:cubicBezTo>
                  <a:pt x="686" y="21414"/>
                  <a:pt x="661" y="21448"/>
                  <a:pt x="614" y="21458"/>
                </a:cubicBezTo>
                <a:cubicBezTo>
                  <a:pt x="534" y="21473"/>
                  <a:pt x="481" y="21357"/>
                  <a:pt x="535" y="21283"/>
                </a:cubicBezTo>
                <a:cubicBezTo>
                  <a:pt x="554" y="21256"/>
                  <a:pt x="580" y="21245"/>
                  <a:pt x="605" y="21248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34" name="Hoofdtekst - niveau één…"/>
          <p:cNvSpPr txBox="1"/>
          <p:nvPr>
            <p:ph type="body" idx="1"/>
          </p:nvPr>
        </p:nvSpPr>
        <p:spPr>
          <a:xfrm>
            <a:off x="642853" y="1852023"/>
            <a:ext cx="7823997" cy="4090664"/>
          </a:xfrm>
          <a:prstGeom prst="rect">
            <a:avLst/>
          </a:prstGeom>
        </p:spPr>
        <p:txBody>
          <a:bodyPr/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5" name="|"/>
          <p:cNvSpPr txBox="1"/>
          <p:nvPr/>
        </p:nvSpPr>
        <p:spPr>
          <a:xfrm>
            <a:off x="7875943" y="6314056"/>
            <a:ext cx="246052" cy="135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1B2C6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|</a:t>
            </a:r>
          </a:p>
        </p:txBody>
      </p:sp>
      <p:sp>
        <p:nvSpPr>
          <p:cNvPr id="36" name="|"/>
          <p:cNvSpPr txBox="1"/>
          <p:nvPr/>
        </p:nvSpPr>
        <p:spPr>
          <a:xfrm>
            <a:off x="7329296" y="6314056"/>
            <a:ext cx="246052" cy="135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1B2C6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|</a:t>
            </a:r>
          </a:p>
        </p:txBody>
      </p:sp>
      <p:sp>
        <p:nvSpPr>
          <p:cNvPr id="37" name="Titel"/>
          <p:cNvSpPr txBox="1"/>
          <p:nvPr>
            <p:ph type="title"/>
          </p:nvPr>
        </p:nvSpPr>
        <p:spPr>
          <a:xfrm>
            <a:off x="642853" y="683025"/>
            <a:ext cx="7823997" cy="1025642"/>
          </a:xfrm>
          <a:prstGeom prst="rect">
            <a:avLst/>
          </a:prstGeom>
        </p:spPr>
        <p:txBody>
          <a:bodyPr/>
          <a:lstStyle/>
          <a:p>
            <a:pPr/>
            <a:r>
              <a:t>Titel</a:t>
            </a:r>
          </a:p>
        </p:txBody>
      </p:sp>
      <p:sp>
        <p:nvSpPr>
          <p:cNvPr id="38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corp_bg2.png" descr="corp_bg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Titel"/>
          <p:cNvSpPr txBox="1"/>
          <p:nvPr>
            <p:ph type="title"/>
          </p:nvPr>
        </p:nvSpPr>
        <p:spPr>
          <a:xfrm>
            <a:off x="642853" y="683025"/>
            <a:ext cx="7823997" cy="102564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1B2C65"/>
                </a:solidFill>
              </a:defRPr>
            </a:lvl1pPr>
          </a:lstStyle>
          <a:p>
            <a:pPr/>
            <a:r>
              <a:t>Titel</a:t>
            </a:r>
          </a:p>
        </p:txBody>
      </p:sp>
      <p:sp>
        <p:nvSpPr>
          <p:cNvPr id="47" name="Hoofdtekst - niveau één…"/>
          <p:cNvSpPr txBox="1"/>
          <p:nvPr>
            <p:ph type="body" idx="1"/>
          </p:nvPr>
        </p:nvSpPr>
        <p:spPr>
          <a:xfrm>
            <a:off x="642853" y="1852023"/>
            <a:ext cx="7823997" cy="4090664"/>
          </a:xfrm>
          <a:prstGeom prst="rect">
            <a:avLst/>
          </a:prstGeom>
        </p:spPr>
        <p:txBody>
          <a:bodyPr/>
          <a:lstStyle>
            <a:lvl1pPr>
              <a:buClr>
                <a:srgbClr val="1B2C65"/>
              </a:buClr>
              <a:defRPr>
                <a:solidFill>
                  <a:srgbClr val="1B2C65"/>
                </a:solidFill>
              </a:defRPr>
            </a:lvl1pPr>
            <a:lvl2pPr>
              <a:buClr>
                <a:srgbClr val="1B2C65"/>
              </a:buClr>
              <a:defRPr>
                <a:solidFill>
                  <a:srgbClr val="1B2C65"/>
                </a:solidFill>
              </a:defRPr>
            </a:lvl2pPr>
            <a:lvl3pPr>
              <a:buClr>
                <a:srgbClr val="1B2C65"/>
              </a:buClr>
              <a:defRPr>
                <a:solidFill>
                  <a:srgbClr val="1B2C65"/>
                </a:solidFill>
              </a:defRPr>
            </a:lvl3pPr>
            <a:lvl4pPr>
              <a:buClr>
                <a:srgbClr val="1B2C65"/>
              </a:buClr>
              <a:defRPr>
                <a:solidFill>
                  <a:srgbClr val="1B2C65"/>
                </a:solidFill>
              </a:defRPr>
            </a:lvl4pPr>
            <a:lvl5pPr>
              <a:buClr>
                <a:srgbClr val="1B2C65"/>
              </a:buClr>
              <a:defRPr>
                <a:solidFill>
                  <a:srgbClr val="1B2C65"/>
                </a:solidFill>
              </a:defRPr>
            </a:lvl5pPr>
          </a:lstStyle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8" name="|"/>
          <p:cNvSpPr txBox="1"/>
          <p:nvPr/>
        </p:nvSpPr>
        <p:spPr>
          <a:xfrm>
            <a:off x="7875943" y="6314056"/>
            <a:ext cx="246052" cy="135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1B2C6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|</a:t>
            </a:r>
          </a:p>
        </p:txBody>
      </p:sp>
      <p:sp>
        <p:nvSpPr>
          <p:cNvPr id="49" name="|"/>
          <p:cNvSpPr txBox="1"/>
          <p:nvPr/>
        </p:nvSpPr>
        <p:spPr>
          <a:xfrm>
            <a:off x="7329296" y="6314056"/>
            <a:ext cx="246052" cy="135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1B2C6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|</a:t>
            </a:r>
          </a:p>
        </p:txBody>
      </p:sp>
      <p:sp>
        <p:nvSpPr>
          <p:cNvPr id="50" name="Dia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rp_bg1.png" descr="corp_bg1.png"/>
          <p:cNvPicPr>
            <a:picLocks noChangeAspect="1"/>
          </p:cNvPicPr>
          <p:nvPr/>
        </p:nvPicPr>
        <p:blipFill>
          <a:blip r:embed="rId2">
            <a:extLst/>
          </a:blip>
          <a:srcRect l="3567" t="4754" r="3567" b="6030"/>
          <a:stretch>
            <a:fillRect/>
          </a:stretch>
        </p:blipFill>
        <p:spPr>
          <a:xfrm>
            <a:off x="259868" y="240277"/>
            <a:ext cx="8589964" cy="61892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0" y="10247"/>
                </a:lnTo>
                <a:lnTo>
                  <a:pt x="0" y="20493"/>
                </a:lnTo>
                <a:lnTo>
                  <a:pt x="10800" y="20493"/>
                </a:lnTo>
                <a:lnTo>
                  <a:pt x="21600" y="20493"/>
                </a:lnTo>
                <a:lnTo>
                  <a:pt x="21600" y="10247"/>
                </a:lnTo>
                <a:lnTo>
                  <a:pt x="21600" y="0"/>
                </a:lnTo>
                <a:lnTo>
                  <a:pt x="10800" y="0"/>
                </a:lnTo>
                <a:lnTo>
                  <a:pt x="0" y="0"/>
                </a:lnTo>
                <a:close/>
                <a:moveTo>
                  <a:pt x="525" y="21071"/>
                </a:moveTo>
                <a:cubicBezTo>
                  <a:pt x="526" y="21074"/>
                  <a:pt x="525" y="21078"/>
                  <a:pt x="526" y="21081"/>
                </a:cubicBezTo>
                <a:cubicBezTo>
                  <a:pt x="526" y="21078"/>
                  <a:pt x="526" y="21073"/>
                  <a:pt x="527" y="21071"/>
                </a:cubicBezTo>
                <a:lnTo>
                  <a:pt x="525" y="21071"/>
                </a:lnTo>
                <a:close/>
                <a:moveTo>
                  <a:pt x="1516" y="21076"/>
                </a:moveTo>
                <a:cubicBezTo>
                  <a:pt x="1517" y="21080"/>
                  <a:pt x="1518" y="21086"/>
                  <a:pt x="1518" y="21089"/>
                </a:cubicBezTo>
                <a:cubicBezTo>
                  <a:pt x="1522" y="21089"/>
                  <a:pt x="1525" y="21089"/>
                  <a:pt x="1529" y="21092"/>
                </a:cubicBezTo>
                <a:cubicBezTo>
                  <a:pt x="1536" y="21095"/>
                  <a:pt x="1542" y="21100"/>
                  <a:pt x="1546" y="21108"/>
                </a:cubicBezTo>
                <a:cubicBezTo>
                  <a:pt x="1548" y="21113"/>
                  <a:pt x="1547" y="21119"/>
                  <a:pt x="1548" y="21124"/>
                </a:cubicBezTo>
                <a:cubicBezTo>
                  <a:pt x="1548" y="21121"/>
                  <a:pt x="1548" y="21119"/>
                  <a:pt x="1549" y="21117"/>
                </a:cubicBezTo>
                <a:cubicBezTo>
                  <a:pt x="1549" y="21116"/>
                  <a:pt x="1549" y="21116"/>
                  <a:pt x="1549" y="21115"/>
                </a:cubicBezTo>
                <a:cubicBezTo>
                  <a:pt x="1545" y="21106"/>
                  <a:pt x="1544" y="21096"/>
                  <a:pt x="1545" y="21086"/>
                </a:cubicBezTo>
                <a:cubicBezTo>
                  <a:pt x="1543" y="21085"/>
                  <a:pt x="1541" y="21084"/>
                  <a:pt x="1539" y="21083"/>
                </a:cubicBezTo>
                <a:cubicBezTo>
                  <a:pt x="1536" y="21082"/>
                  <a:pt x="1533" y="21082"/>
                  <a:pt x="1530" y="21081"/>
                </a:cubicBezTo>
                <a:cubicBezTo>
                  <a:pt x="1529" y="21080"/>
                  <a:pt x="1528" y="21078"/>
                  <a:pt x="1527" y="21079"/>
                </a:cubicBezTo>
                <a:cubicBezTo>
                  <a:pt x="1527" y="21079"/>
                  <a:pt x="1526" y="21079"/>
                  <a:pt x="1526" y="21079"/>
                </a:cubicBezTo>
                <a:cubicBezTo>
                  <a:pt x="1523" y="21078"/>
                  <a:pt x="1520" y="21077"/>
                  <a:pt x="1517" y="21076"/>
                </a:cubicBezTo>
                <a:cubicBezTo>
                  <a:pt x="1517" y="21076"/>
                  <a:pt x="1516" y="21077"/>
                  <a:pt x="1516" y="21076"/>
                </a:cubicBezTo>
                <a:close/>
                <a:moveTo>
                  <a:pt x="1386" y="21079"/>
                </a:moveTo>
                <a:cubicBezTo>
                  <a:pt x="1384" y="21080"/>
                  <a:pt x="1382" y="21080"/>
                  <a:pt x="1379" y="21081"/>
                </a:cubicBezTo>
                <a:cubicBezTo>
                  <a:pt x="1378" y="21081"/>
                  <a:pt x="1377" y="21082"/>
                  <a:pt x="1376" y="21082"/>
                </a:cubicBezTo>
                <a:cubicBezTo>
                  <a:pt x="1372" y="21083"/>
                  <a:pt x="1369" y="21087"/>
                  <a:pt x="1365" y="21089"/>
                </a:cubicBezTo>
                <a:cubicBezTo>
                  <a:pt x="1367" y="21090"/>
                  <a:pt x="1368" y="21092"/>
                  <a:pt x="1369" y="21093"/>
                </a:cubicBezTo>
                <a:cubicBezTo>
                  <a:pt x="1374" y="21089"/>
                  <a:pt x="1379" y="21090"/>
                  <a:pt x="1384" y="21089"/>
                </a:cubicBezTo>
                <a:cubicBezTo>
                  <a:pt x="1385" y="21087"/>
                  <a:pt x="1385" y="21085"/>
                  <a:pt x="1385" y="21083"/>
                </a:cubicBezTo>
                <a:cubicBezTo>
                  <a:pt x="1385" y="21083"/>
                  <a:pt x="1386" y="21082"/>
                  <a:pt x="1386" y="21082"/>
                </a:cubicBezTo>
                <a:cubicBezTo>
                  <a:pt x="1386" y="21081"/>
                  <a:pt x="1386" y="21078"/>
                  <a:pt x="1386" y="21079"/>
                </a:cubicBezTo>
                <a:close/>
                <a:moveTo>
                  <a:pt x="446" y="21086"/>
                </a:moveTo>
                <a:lnTo>
                  <a:pt x="446" y="21115"/>
                </a:lnTo>
                <a:cubicBezTo>
                  <a:pt x="450" y="21104"/>
                  <a:pt x="454" y="21098"/>
                  <a:pt x="458" y="21094"/>
                </a:cubicBezTo>
                <a:cubicBezTo>
                  <a:pt x="458" y="21094"/>
                  <a:pt x="459" y="21094"/>
                  <a:pt x="459" y="21094"/>
                </a:cubicBezTo>
                <a:cubicBezTo>
                  <a:pt x="459" y="21094"/>
                  <a:pt x="460" y="21093"/>
                  <a:pt x="460" y="21093"/>
                </a:cubicBezTo>
                <a:cubicBezTo>
                  <a:pt x="455" y="21092"/>
                  <a:pt x="451" y="21089"/>
                  <a:pt x="446" y="21086"/>
                </a:cubicBezTo>
                <a:close/>
                <a:moveTo>
                  <a:pt x="975" y="21094"/>
                </a:moveTo>
                <a:cubicBezTo>
                  <a:pt x="975" y="21097"/>
                  <a:pt x="974" y="21098"/>
                  <a:pt x="974" y="21100"/>
                </a:cubicBezTo>
                <a:cubicBezTo>
                  <a:pt x="976" y="21100"/>
                  <a:pt x="977" y="21103"/>
                  <a:pt x="979" y="21104"/>
                </a:cubicBezTo>
                <a:cubicBezTo>
                  <a:pt x="979" y="21103"/>
                  <a:pt x="978" y="21102"/>
                  <a:pt x="978" y="21101"/>
                </a:cubicBezTo>
                <a:cubicBezTo>
                  <a:pt x="978" y="21101"/>
                  <a:pt x="978" y="21100"/>
                  <a:pt x="978" y="21100"/>
                </a:cubicBezTo>
                <a:cubicBezTo>
                  <a:pt x="978" y="21099"/>
                  <a:pt x="976" y="21099"/>
                  <a:pt x="976" y="21097"/>
                </a:cubicBezTo>
                <a:cubicBezTo>
                  <a:pt x="976" y="21096"/>
                  <a:pt x="975" y="21095"/>
                  <a:pt x="975" y="21094"/>
                </a:cubicBezTo>
                <a:close/>
                <a:moveTo>
                  <a:pt x="527" y="21106"/>
                </a:moveTo>
                <a:cubicBezTo>
                  <a:pt x="524" y="21116"/>
                  <a:pt x="520" y="21126"/>
                  <a:pt x="513" y="21132"/>
                </a:cubicBezTo>
                <a:cubicBezTo>
                  <a:pt x="512" y="21133"/>
                  <a:pt x="510" y="21133"/>
                  <a:pt x="509" y="21133"/>
                </a:cubicBezTo>
                <a:cubicBezTo>
                  <a:pt x="510" y="21134"/>
                  <a:pt x="510" y="21135"/>
                  <a:pt x="511" y="21136"/>
                </a:cubicBezTo>
                <a:cubicBezTo>
                  <a:pt x="516" y="21133"/>
                  <a:pt x="521" y="21131"/>
                  <a:pt x="526" y="21132"/>
                </a:cubicBezTo>
                <a:cubicBezTo>
                  <a:pt x="526" y="21124"/>
                  <a:pt x="526" y="21117"/>
                  <a:pt x="529" y="21110"/>
                </a:cubicBezTo>
                <a:cubicBezTo>
                  <a:pt x="528" y="21108"/>
                  <a:pt x="527" y="21107"/>
                  <a:pt x="527" y="21106"/>
                </a:cubicBezTo>
                <a:close/>
                <a:moveTo>
                  <a:pt x="1328" y="21108"/>
                </a:moveTo>
                <a:cubicBezTo>
                  <a:pt x="1319" y="21116"/>
                  <a:pt x="1310" y="21124"/>
                  <a:pt x="1302" y="21133"/>
                </a:cubicBezTo>
                <a:cubicBezTo>
                  <a:pt x="1304" y="21134"/>
                  <a:pt x="1305" y="21137"/>
                  <a:pt x="1306" y="21137"/>
                </a:cubicBezTo>
                <a:cubicBezTo>
                  <a:pt x="1309" y="21135"/>
                  <a:pt x="1312" y="21136"/>
                  <a:pt x="1314" y="21135"/>
                </a:cubicBezTo>
                <a:cubicBezTo>
                  <a:pt x="1317" y="21134"/>
                  <a:pt x="1319" y="21133"/>
                  <a:pt x="1322" y="21133"/>
                </a:cubicBezTo>
                <a:cubicBezTo>
                  <a:pt x="1322" y="21132"/>
                  <a:pt x="1322" y="21131"/>
                  <a:pt x="1322" y="21130"/>
                </a:cubicBezTo>
                <a:cubicBezTo>
                  <a:pt x="1323" y="21122"/>
                  <a:pt x="1326" y="21115"/>
                  <a:pt x="1329" y="21108"/>
                </a:cubicBezTo>
                <a:cubicBezTo>
                  <a:pt x="1329" y="21108"/>
                  <a:pt x="1328" y="21108"/>
                  <a:pt x="1328" y="21108"/>
                </a:cubicBezTo>
                <a:close/>
                <a:moveTo>
                  <a:pt x="238" y="21111"/>
                </a:moveTo>
                <a:cubicBezTo>
                  <a:pt x="239" y="21116"/>
                  <a:pt x="239" y="21120"/>
                  <a:pt x="240" y="21125"/>
                </a:cubicBezTo>
                <a:cubicBezTo>
                  <a:pt x="240" y="21121"/>
                  <a:pt x="240" y="21116"/>
                  <a:pt x="242" y="21112"/>
                </a:cubicBezTo>
                <a:cubicBezTo>
                  <a:pt x="240" y="21112"/>
                  <a:pt x="239" y="21112"/>
                  <a:pt x="238" y="21111"/>
                </a:cubicBezTo>
                <a:close/>
                <a:moveTo>
                  <a:pt x="81" y="21148"/>
                </a:moveTo>
                <a:cubicBezTo>
                  <a:pt x="80" y="21152"/>
                  <a:pt x="77" y="21154"/>
                  <a:pt x="76" y="21157"/>
                </a:cubicBezTo>
                <a:cubicBezTo>
                  <a:pt x="78" y="21163"/>
                  <a:pt x="81" y="21167"/>
                  <a:pt x="83" y="21175"/>
                </a:cubicBezTo>
                <a:cubicBezTo>
                  <a:pt x="87" y="21192"/>
                  <a:pt x="89" y="21210"/>
                  <a:pt x="88" y="21229"/>
                </a:cubicBezTo>
                <a:cubicBezTo>
                  <a:pt x="88" y="21231"/>
                  <a:pt x="88" y="21231"/>
                  <a:pt x="88" y="21233"/>
                </a:cubicBezTo>
                <a:cubicBezTo>
                  <a:pt x="88" y="21233"/>
                  <a:pt x="88" y="21234"/>
                  <a:pt x="88" y="21234"/>
                </a:cubicBezTo>
                <a:cubicBezTo>
                  <a:pt x="87" y="21253"/>
                  <a:pt x="83" y="21269"/>
                  <a:pt x="77" y="21283"/>
                </a:cubicBezTo>
                <a:cubicBezTo>
                  <a:pt x="77" y="21283"/>
                  <a:pt x="77" y="21284"/>
                  <a:pt x="77" y="21284"/>
                </a:cubicBezTo>
                <a:cubicBezTo>
                  <a:pt x="77" y="21285"/>
                  <a:pt x="78" y="21285"/>
                  <a:pt x="78" y="21286"/>
                </a:cubicBezTo>
                <a:cubicBezTo>
                  <a:pt x="81" y="21293"/>
                  <a:pt x="81" y="21301"/>
                  <a:pt x="81" y="21309"/>
                </a:cubicBezTo>
                <a:cubicBezTo>
                  <a:pt x="86" y="21309"/>
                  <a:pt x="90" y="21311"/>
                  <a:pt x="94" y="21313"/>
                </a:cubicBezTo>
                <a:cubicBezTo>
                  <a:pt x="104" y="21305"/>
                  <a:pt x="115" y="21307"/>
                  <a:pt x="125" y="21313"/>
                </a:cubicBezTo>
                <a:cubicBezTo>
                  <a:pt x="135" y="21305"/>
                  <a:pt x="147" y="21307"/>
                  <a:pt x="158" y="21313"/>
                </a:cubicBezTo>
                <a:cubicBezTo>
                  <a:pt x="168" y="21305"/>
                  <a:pt x="179" y="21307"/>
                  <a:pt x="190" y="21313"/>
                </a:cubicBezTo>
                <a:cubicBezTo>
                  <a:pt x="195" y="21309"/>
                  <a:pt x="200" y="21311"/>
                  <a:pt x="206" y="21311"/>
                </a:cubicBezTo>
                <a:cubicBezTo>
                  <a:pt x="206" y="21305"/>
                  <a:pt x="207" y="21298"/>
                  <a:pt x="209" y="21293"/>
                </a:cubicBezTo>
                <a:cubicBezTo>
                  <a:pt x="205" y="21285"/>
                  <a:pt x="206" y="21277"/>
                  <a:pt x="206" y="21269"/>
                </a:cubicBezTo>
                <a:cubicBezTo>
                  <a:pt x="194" y="21268"/>
                  <a:pt x="183" y="21264"/>
                  <a:pt x="177" y="21250"/>
                </a:cubicBezTo>
                <a:cubicBezTo>
                  <a:pt x="170" y="21234"/>
                  <a:pt x="171" y="21215"/>
                  <a:pt x="177" y="21200"/>
                </a:cubicBezTo>
                <a:cubicBezTo>
                  <a:pt x="172" y="21186"/>
                  <a:pt x="173" y="21171"/>
                  <a:pt x="177" y="21158"/>
                </a:cubicBezTo>
                <a:cubicBezTo>
                  <a:pt x="176" y="21155"/>
                  <a:pt x="176" y="21153"/>
                  <a:pt x="176" y="21150"/>
                </a:cubicBezTo>
                <a:cubicBezTo>
                  <a:pt x="175" y="21153"/>
                  <a:pt x="175" y="21157"/>
                  <a:pt x="174" y="21160"/>
                </a:cubicBezTo>
                <a:cubicBezTo>
                  <a:pt x="164" y="21182"/>
                  <a:pt x="143" y="21201"/>
                  <a:pt x="128" y="21201"/>
                </a:cubicBezTo>
                <a:cubicBezTo>
                  <a:pt x="103" y="21201"/>
                  <a:pt x="86" y="21175"/>
                  <a:pt x="81" y="21148"/>
                </a:cubicBezTo>
                <a:close/>
                <a:moveTo>
                  <a:pt x="240" y="21151"/>
                </a:moveTo>
                <a:cubicBezTo>
                  <a:pt x="239" y="21152"/>
                  <a:pt x="238" y="21153"/>
                  <a:pt x="238" y="21154"/>
                </a:cubicBezTo>
                <a:cubicBezTo>
                  <a:pt x="238" y="21157"/>
                  <a:pt x="238" y="21160"/>
                  <a:pt x="239" y="21164"/>
                </a:cubicBezTo>
                <a:cubicBezTo>
                  <a:pt x="239" y="21162"/>
                  <a:pt x="240" y="21161"/>
                  <a:pt x="241" y="21160"/>
                </a:cubicBezTo>
                <a:cubicBezTo>
                  <a:pt x="239" y="21157"/>
                  <a:pt x="240" y="21154"/>
                  <a:pt x="240" y="21151"/>
                </a:cubicBezTo>
                <a:close/>
                <a:moveTo>
                  <a:pt x="608" y="21178"/>
                </a:moveTo>
                <a:cubicBezTo>
                  <a:pt x="597" y="21191"/>
                  <a:pt x="585" y="21201"/>
                  <a:pt x="574" y="21201"/>
                </a:cubicBezTo>
                <a:cubicBezTo>
                  <a:pt x="568" y="21201"/>
                  <a:pt x="564" y="21197"/>
                  <a:pt x="559" y="21194"/>
                </a:cubicBezTo>
                <a:cubicBezTo>
                  <a:pt x="556" y="21205"/>
                  <a:pt x="552" y="21214"/>
                  <a:pt x="545" y="21220"/>
                </a:cubicBezTo>
                <a:cubicBezTo>
                  <a:pt x="539" y="21225"/>
                  <a:pt x="533" y="21224"/>
                  <a:pt x="527" y="21225"/>
                </a:cubicBezTo>
                <a:cubicBezTo>
                  <a:pt x="525" y="21230"/>
                  <a:pt x="526" y="21235"/>
                  <a:pt x="524" y="21240"/>
                </a:cubicBezTo>
                <a:cubicBezTo>
                  <a:pt x="524" y="21240"/>
                  <a:pt x="525" y="21240"/>
                  <a:pt x="525" y="21241"/>
                </a:cubicBezTo>
                <a:cubicBezTo>
                  <a:pt x="526" y="21245"/>
                  <a:pt x="525" y="21249"/>
                  <a:pt x="526" y="21252"/>
                </a:cubicBezTo>
                <a:cubicBezTo>
                  <a:pt x="528" y="21241"/>
                  <a:pt x="533" y="21231"/>
                  <a:pt x="542" y="21223"/>
                </a:cubicBezTo>
                <a:cubicBezTo>
                  <a:pt x="573" y="21197"/>
                  <a:pt x="611" y="21218"/>
                  <a:pt x="622" y="21252"/>
                </a:cubicBezTo>
                <a:cubicBezTo>
                  <a:pt x="624" y="21242"/>
                  <a:pt x="628" y="21232"/>
                  <a:pt x="636" y="21226"/>
                </a:cubicBezTo>
                <a:cubicBezTo>
                  <a:pt x="639" y="21223"/>
                  <a:pt x="643" y="21224"/>
                  <a:pt x="647" y="21223"/>
                </a:cubicBezTo>
                <a:cubicBezTo>
                  <a:pt x="638" y="21221"/>
                  <a:pt x="629" y="21217"/>
                  <a:pt x="624" y="21205"/>
                </a:cubicBezTo>
                <a:cubicBezTo>
                  <a:pt x="620" y="21198"/>
                  <a:pt x="621" y="21190"/>
                  <a:pt x="621" y="21182"/>
                </a:cubicBezTo>
                <a:cubicBezTo>
                  <a:pt x="616" y="21181"/>
                  <a:pt x="612" y="21180"/>
                  <a:pt x="608" y="21178"/>
                </a:cubicBezTo>
                <a:close/>
                <a:moveTo>
                  <a:pt x="240" y="21194"/>
                </a:moveTo>
                <a:cubicBezTo>
                  <a:pt x="239" y="21196"/>
                  <a:pt x="238" y="21197"/>
                  <a:pt x="238" y="21198"/>
                </a:cubicBezTo>
                <a:cubicBezTo>
                  <a:pt x="239" y="21203"/>
                  <a:pt x="239" y="21207"/>
                  <a:pt x="240" y="21212"/>
                </a:cubicBezTo>
                <a:cubicBezTo>
                  <a:pt x="240" y="21210"/>
                  <a:pt x="240" y="21207"/>
                  <a:pt x="241" y="21205"/>
                </a:cubicBezTo>
                <a:cubicBezTo>
                  <a:pt x="240" y="21205"/>
                  <a:pt x="241" y="21204"/>
                  <a:pt x="241" y="21204"/>
                </a:cubicBezTo>
                <a:cubicBezTo>
                  <a:pt x="239" y="21201"/>
                  <a:pt x="240" y="21198"/>
                  <a:pt x="240" y="21194"/>
                </a:cubicBezTo>
                <a:close/>
                <a:moveTo>
                  <a:pt x="1341" y="21220"/>
                </a:moveTo>
                <a:cubicBezTo>
                  <a:pt x="1336" y="21224"/>
                  <a:pt x="1331" y="21224"/>
                  <a:pt x="1325" y="21225"/>
                </a:cubicBezTo>
                <a:cubicBezTo>
                  <a:pt x="1325" y="21231"/>
                  <a:pt x="1324" y="21237"/>
                  <a:pt x="1322" y="21243"/>
                </a:cubicBezTo>
                <a:cubicBezTo>
                  <a:pt x="1324" y="21246"/>
                  <a:pt x="1323" y="21249"/>
                  <a:pt x="1323" y="21252"/>
                </a:cubicBezTo>
                <a:cubicBezTo>
                  <a:pt x="1326" y="21242"/>
                  <a:pt x="1330" y="21232"/>
                  <a:pt x="1337" y="21226"/>
                </a:cubicBezTo>
                <a:cubicBezTo>
                  <a:pt x="1340" y="21224"/>
                  <a:pt x="1342" y="21224"/>
                  <a:pt x="1344" y="21223"/>
                </a:cubicBezTo>
                <a:cubicBezTo>
                  <a:pt x="1343" y="21223"/>
                  <a:pt x="1343" y="21221"/>
                  <a:pt x="1342" y="21220"/>
                </a:cubicBezTo>
                <a:cubicBezTo>
                  <a:pt x="1342" y="21220"/>
                  <a:pt x="1341" y="21221"/>
                  <a:pt x="1341" y="21220"/>
                </a:cubicBezTo>
                <a:close/>
                <a:moveTo>
                  <a:pt x="719" y="21225"/>
                </a:moveTo>
                <a:cubicBezTo>
                  <a:pt x="718" y="21241"/>
                  <a:pt x="715" y="21255"/>
                  <a:pt x="705" y="21265"/>
                </a:cubicBezTo>
                <a:cubicBezTo>
                  <a:pt x="702" y="21267"/>
                  <a:pt x="699" y="21266"/>
                  <a:pt x="697" y="21268"/>
                </a:cubicBezTo>
                <a:cubicBezTo>
                  <a:pt x="704" y="21271"/>
                  <a:pt x="711" y="21276"/>
                  <a:pt x="716" y="21286"/>
                </a:cubicBezTo>
                <a:cubicBezTo>
                  <a:pt x="722" y="21300"/>
                  <a:pt x="720" y="21316"/>
                  <a:pt x="716" y="21331"/>
                </a:cubicBezTo>
                <a:cubicBezTo>
                  <a:pt x="717" y="21334"/>
                  <a:pt x="717" y="21337"/>
                  <a:pt x="718" y="21341"/>
                </a:cubicBezTo>
                <a:cubicBezTo>
                  <a:pt x="720" y="21331"/>
                  <a:pt x="724" y="21321"/>
                  <a:pt x="731" y="21315"/>
                </a:cubicBezTo>
                <a:cubicBezTo>
                  <a:pt x="729" y="21309"/>
                  <a:pt x="728" y="21307"/>
                  <a:pt x="727" y="21301"/>
                </a:cubicBezTo>
                <a:cubicBezTo>
                  <a:pt x="724" y="21299"/>
                  <a:pt x="721" y="21297"/>
                  <a:pt x="720" y="21293"/>
                </a:cubicBezTo>
                <a:cubicBezTo>
                  <a:pt x="712" y="21276"/>
                  <a:pt x="715" y="21259"/>
                  <a:pt x="722" y="21244"/>
                </a:cubicBezTo>
                <a:cubicBezTo>
                  <a:pt x="721" y="21237"/>
                  <a:pt x="721" y="21231"/>
                  <a:pt x="721" y="21225"/>
                </a:cubicBezTo>
                <a:cubicBezTo>
                  <a:pt x="720" y="21225"/>
                  <a:pt x="719" y="21225"/>
                  <a:pt x="719" y="21225"/>
                </a:cubicBezTo>
                <a:close/>
                <a:moveTo>
                  <a:pt x="1323" y="21279"/>
                </a:moveTo>
                <a:cubicBezTo>
                  <a:pt x="1323" y="21281"/>
                  <a:pt x="1323" y="21284"/>
                  <a:pt x="1322" y="21287"/>
                </a:cubicBezTo>
                <a:cubicBezTo>
                  <a:pt x="1323" y="21288"/>
                  <a:pt x="1323" y="21288"/>
                  <a:pt x="1323" y="21290"/>
                </a:cubicBezTo>
                <a:cubicBezTo>
                  <a:pt x="1325" y="21293"/>
                  <a:pt x="1326" y="21298"/>
                  <a:pt x="1327" y="21301"/>
                </a:cubicBezTo>
                <a:cubicBezTo>
                  <a:pt x="1328" y="21299"/>
                  <a:pt x="1328" y="21297"/>
                  <a:pt x="1328" y="21295"/>
                </a:cubicBezTo>
                <a:cubicBezTo>
                  <a:pt x="1328" y="21294"/>
                  <a:pt x="1326" y="21294"/>
                  <a:pt x="1325" y="21293"/>
                </a:cubicBezTo>
                <a:cubicBezTo>
                  <a:pt x="1323" y="21288"/>
                  <a:pt x="1324" y="21284"/>
                  <a:pt x="1323" y="21279"/>
                </a:cubicBezTo>
                <a:close/>
                <a:moveTo>
                  <a:pt x="512" y="21353"/>
                </a:moveTo>
                <a:cubicBezTo>
                  <a:pt x="510" y="21355"/>
                  <a:pt x="508" y="21353"/>
                  <a:pt x="506" y="21355"/>
                </a:cubicBezTo>
                <a:cubicBezTo>
                  <a:pt x="513" y="21358"/>
                  <a:pt x="521" y="21364"/>
                  <a:pt x="525" y="21374"/>
                </a:cubicBezTo>
                <a:cubicBezTo>
                  <a:pt x="531" y="21389"/>
                  <a:pt x="530" y="21406"/>
                  <a:pt x="525" y="21420"/>
                </a:cubicBezTo>
                <a:cubicBezTo>
                  <a:pt x="526" y="21423"/>
                  <a:pt x="525" y="21426"/>
                  <a:pt x="526" y="21430"/>
                </a:cubicBezTo>
                <a:cubicBezTo>
                  <a:pt x="529" y="21421"/>
                  <a:pt x="534" y="21412"/>
                  <a:pt x="543" y="21405"/>
                </a:cubicBezTo>
                <a:cubicBezTo>
                  <a:pt x="532" y="21392"/>
                  <a:pt x="526" y="21375"/>
                  <a:pt x="525" y="21358"/>
                </a:cubicBezTo>
                <a:cubicBezTo>
                  <a:pt x="520" y="21357"/>
                  <a:pt x="516" y="21356"/>
                  <a:pt x="512" y="21353"/>
                </a:cubicBezTo>
                <a:close/>
                <a:moveTo>
                  <a:pt x="655" y="21371"/>
                </a:moveTo>
                <a:cubicBezTo>
                  <a:pt x="653" y="21380"/>
                  <a:pt x="649" y="21388"/>
                  <a:pt x="644" y="21394"/>
                </a:cubicBezTo>
                <a:cubicBezTo>
                  <a:pt x="647" y="21395"/>
                  <a:pt x="650" y="21396"/>
                  <a:pt x="653" y="21398"/>
                </a:cubicBezTo>
                <a:cubicBezTo>
                  <a:pt x="653" y="21391"/>
                  <a:pt x="654" y="21387"/>
                  <a:pt x="656" y="21381"/>
                </a:cubicBezTo>
                <a:cubicBezTo>
                  <a:pt x="655" y="21378"/>
                  <a:pt x="655" y="21375"/>
                  <a:pt x="655" y="21371"/>
                </a:cubicBezTo>
                <a:close/>
                <a:moveTo>
                  <a:pt x="718" y="21371"/>
                </a:moveTo>
                <a:cubicBezTo>
                  <a:pt x="717" y="21373"/>
                  <a:pt x="716" y="21374"/>
                  <a:pt x="716" y="21376"/>
                </a:cubicBezTo>
                <a:cubicBezTo>
                  <a:pt x="718" y="21380"/>
                  <a:pt x="717" y="21385"/>
                  <a:pt x="718" y="21389"/>
                </a:cubicBezTo>
                <a:cubicBezTo>
                  <a:pt x="718" y="21387"/>
                  <a:pt x="719" y="21385"/>
                  <a:pt x="720" y="21381"/>
                </a:cubicBezTo>
                <a:cubicBezTo>
                  <a:pt x="719" y="21378"/>
                  <a:pt x="718" y="21375"/>
                  <a:pt x="718" y="21371"/>
                </a:cubicBezTo>
                <a:close/>
                <a:moveTo>
                  <a:pt x="1306" y="21395"/>
                </a:moveTo>
                <a:cubicBezTo>
                  <a:pt x="1305" y="21396"/>
                  <a:pt x="1304" y="21398"/>
                  <a:pt x="1302" y="21399"/>
                </a:cubicBezTo>
                <a:cubicBezTo>
                  <a:pt x="1304" y="21400"/>
                  <a:pt x="1304" y="21401"/>
                  <a:pt x="1305" y="21402"/>
                </a:cubicBezTo>
                <a:cubicBezTo>
                  <a:pt x="1308" y="21400"/>
                  <a:pt x="1310" y="21402"/>
                  <a:pt x="1312" y="21401"/>
                </a:cubicBezTo>
                <a:cubicBezTo>
                  <a:pt x="1310" y="21399"/>
                  <a:pt x="1309" y="21397"/>
                  <a:pt x="1306" y="21395"/>
                </a:cubicBezTo>
                <a:close/>
                <a:moveTo>
                  <a:pt x="1275" y="21399"/>
                </a:moveTo>
                <a:cubicBezTo>
                  <a:pt x="1271" y="21402"/>
                  <a:pt x="1266" y="21402"/>
                  <a:pt x="1261" y="21402"/>
                </a:cubicBezTo>
                <a:cubicBezTo>
                  <a:pt x="1261" y="21409"/>
                  <a:pt x="1259" y="21418"/>
                  <a:pt x="1256" y="21424"/>
                </a:cubicBezTo>
                <a:cubicBezTo>
                  <a:pt x="1257" y="21427"/>
                  <a:pt x="1257" y="21430"/>
                  <a:pt x="1257" y="21432"/>
                </a:cubicBezTo>
                <a:cubicBezTo>
                  <a:pt x="1260" y="21421"/>
                  <a:pt x="1265" y="21409"/>
                  <a:pt x="1273" y="21402"/>
                </a:cubicBezTo>
                <a:cubicBezTo>
                  <a:pt x="1275" y="21401"/>
                  <a:pt x="1277" y="21403"/>
                  <a:pt x="1278" y="21402"/>
                </a:cubicBezTo>
                <a:cubicBezTo>
                  <a:pt x="1278" y="21401"/>
                  <a:pt x="1276" y="21400"/>
                  <a:pt x="1275" y="21399"/>
                </a:cubicBezTo>
                <a:close/>
                <a:moveTo>
                  <a:pt x="526" y="21460"/>
                </a:moveTo>
                <a:cubicBezTo>
                  <a:pt x="523" y="21470"/>
                  <a:pt x="520" y="21480"/>
                  <a:pt x="513" y="21486"/>
                </a:cubicBezTo>
                <a:cubicBezTo>
                  <a:pt x="511" y="21488"/>
                  <a:pt x="507" y="21488"/>
                  <a:pt x="505" y="21488"/>
                </a:cubicBezTo>
                <a:cubicBezTo>
                  <a:pt x="506" y="21488"/>
                  <a:pt x="508" y="21490"/>
                  <a:pt x="509" y="21491"/>
                </a:cubicBezTo>
                <a:cubicBezTo>
                  <a:pt x="519" y="21482"/>
                  <a:pt x="530" y="21484"/>
                  <a:pt x="540" y="21491"/>
                </a:cubicBezTo>
                <a:cubicBezTo>
                  <a:pt x="542" y="21489"/>
                  <a:pt x="545" y="21488"/>
                  <a:pt x="548" y="21488"/>
                </a:cubicBezTo>
                <a:cubicBezTo>
                  <a:pt x="538" y="21479"/>
                  <a:pt x="529" y="21471"/>
                  <a:pt x="526" y="21460"/>
                </a:cubicBezTo>
                <a:close/>
                <a:moveTo>
                  <a:pt x="48" y="21502"/>
                </a:moveTo>
                <a:cubicBezTo>
                  <a:pt x="46" y="21517"/>
                  <a:pt x="43" y="21533"/>
                  <a:pt x="40" y="21545"/>
                </a:cubicBezTo>
                <a:cubicBezTo>
                  <a:pt x="42" y="21547"/>
                  <a:pt x="45" y="21549"/>
                  <a:pt x="46" y="21552"/>
                </a:cubicBezTo>
                <a:cubicBezTo>
                  <a:pt x="51" y="21563"/>
                  <a:pt x="52" y="21576"/>
                  <a:pt x="50" y="21588"/>
                </a:cubicBezTo>
                <a:cubicBezTo>
                  <a:pt x="53" y="21582"/>
                  <a:pt x="56" y="21577"/>
                  <a:pt x="59" y="21568"/>
                </a:cubicBezTo>
                <a:cubicBezTo>
                  <a:pt x="56" y="21565"/>
                  <a:pt x="51" y="21565"/>
                  <a:pt x="49" y="21560"/>
                </a:cubicBezTo>
                <a:cubicBezTo>
                  <a:pt x="42" y="21545"/>
                  <a:pt x="44" y="21529"/>
                  <a:pt x="49" y="21514"/>
                </a:cubicBezTo>
                <a:cubicBezTo>
                  <a:pt x="48" y="21510"/>
                  <a:pt x="49" y="21506"/>
                  <a:pt x="48" y="21502"/>
                </a:cubicBezTo>
                <a:close/>
                <a:moveTo>
                  <a:pt x="955" y="21528"/>
                </a:moveTo>
                <a:cubicBezTo>
                  <a:pt x="954" y="21529"/>
                  <a:pt x="955" y="21532"/>
                  <a:pt x="954" y="21534"/>
                </a:cubicBezTo>
                <a:cubicBezTo>
                  <a:pt x="956" y="21535"/>
                  <a:pt x="958" y="21538"/>
                  <a:pt x="960" y="21540"/>
                </a:cubicBezTo>
                <a:cubicBezTo>
                  <a:pt x="961" y="21539"/>
                  <a:pt x="963" y="21538"/>
                  <a:pt x="964" y="21536"/>
                </a:cubicBezTo>
                <a:cubicBezTo>
                  <a:pt x="961" y="21535"/>
                  <a:pt x="958" y="21531"/>
                  <a:pt x="955" y="21528"/>
                </a:cubicBezTo>
                <a:close/>
                <a:moveTo>
                  <a:pt x="672" y="21531"/>
                </a:moveTo>
                <a:cubicBezTo>
                  <a:pt x="669" y="21532"/>
                  <a:pt x="667" y="21532"/>
                  <a:pt x="665" y="21532"/>
                </a:cubicBezTo>
                <a:cubicBezTo>
                  <a:pt x="666" y="21533"/>
                  <a:pt x="666" y="21534"/>
                  <a:pt x="668" y="21535"/>
                </a:cubicBezTo>
                <a:cubicBezTo>
                  <a:pt x="670" y="21533"/>
                  <a:pt x="672" y="21534"/>
                  <a:pt x="675" y="21534"/>
                </a:cubicBezTo>
                <a:cubicBezTo>
                  <a:pt x="673" y="21533"/>
                  <a:pt x="673" y="21532"/>
                  <a:pt x="672" y="21531"/>
                </a:cubicBezTo>
                <a:close/>
                <a:moveTo>
                  <a:pt x="702" y="21531"/>
                </a:moveTo>
                <a:cubicBezTo>
                  <a:pt x="700" y="21531"/>
                  <a:pt x="698" y="21531"/>
                  <a:pt x="697" y="21532"/>
                </a:cubicBezTo>
                <a:cubicBezTo>
                  <a:pt x="704" y="21536"/>
                  <a:pt x="711" y="21541"/>
                  <a:pt x="716" y="21552"/>
                </a:cubicBezTo>
                <a:cubicBezTo>
                  <a:pt x="718" y="21557"/>
                  <a:pt x="717" y="21564"/>
                  <a:pt x="718" y="21570"/>
                </a:cubicBezTo>
                <a:cubicBezTo>
                  <a:pt x="719" y="21569"/>
                  <a:pt x="720" y="21569"/>
                  <a:pt x="722" y="21568"/>
                </a:cubicBezTo>
                <a:cubicBezTo>
                  <a:pt x="723" y="21567"/>
                  <a:pt x="723" y="21565"/>
                  <a:pt x="725" y="21564"/>
                </a:cubicBezTo>
                <a:cubicBezTo>
                  <a:pt x="723" y="21562"/>
                  <a:pt x="721" y="21562"/>
                  <a:pt x="720" y="21560"/>
                </a:cubicBezTo>
                <a:cubicBezTo>
                  <a:pt x="716" y="21552"/>
                  <a:pt x="715" y="21543"/>
                  <a:pt x="716" y="21535"/>
                </a:cubicBezTo>
                <a:cubicBezTo>
                  <a:pt x="711" y="21535"/>
                  <a:pt x="707" y="21533"/>
                  <a:pt x="703" y="21531"/>
                </a:cubicBezTo>
                <a:cubicBezTo>
                  <a:pt x="702" y="21531"/>
                  <a:pt x="702" y="21531"/>
                  <a:pt x="702" y="21531"/>
                </a:cubicBezTo>
                <a:close/>
                <a:moveTo>
                  <a:pt x="1151" y="21531"/>
                </a:moveTo>
                <a:cubicBezTo>
                  <a:pt x="1149" y="21532"/>
                  <a:pt x="1146" y="21531"/>
                  <a:pt x="1144" y="21532"/>
                </a:cubicBezTo>
                <a:cubicBezTo>
                  <a:pt x="1151" y="21535"/>
                  <a:pt x="1158" y="21541"/>
                  <a:pt x="1163" y="21552"/>
                </a:cubicBezTo>
                <a:cubicBezTo>
                  <a:pt x="1165" y="21558"/>
                  <a:pt x="1165" y="21564"/>
                  <a:pt x="1166" y="21571"/>
                </a:cubicBezTo>
                <a:cubicBezTo>
                  <a:pt x="1170" y="21567"/>
                  <a:pt x="1173" y="21564"/>
                  <a:pt x="1175" y="21561"/>
                </a:cubicBezTo>
                <a:cubicBezTo>
                  <a:pt x="1176" y="21559"/>
                  <a:pt x="1176" y="21557"/>
                  <a:pt x="1177" y="21554"/>
                </a:cubicBezTo>
                <a:cubicBezTo>
                  <a:pt x="1177" y="21551"/>
                  <a:pt x="1178" y="21549"/>
                  <a:pt x="1177" y="21546"/>
                </a:cubicBezTo>
                <a:cubicBezTo>
                  <a:pt x="1176" y="21544"/>
                  <a:pt x="1175" y="21543"/>
                  <a:pt x="1174" y="21540"/>
                </a:cubicBezTo>
                <a:cubicBezTo>
                  <a:pt x="1172" y="21538"/>
                  <a:pt x="1170" y="21536"/>
                  <a:pt x="1168" y="21534"/>
                </a:cubicBezTo>
                <a:cubicBezTo>
                  <a:pt x="1162" y="21534"/>
                  <a:pt x="1156" y="21534"/>
                  <a:pt x="1151" y="21531"/>
                </a:cubicBezTo>
                <a:close/>
                <a:moveTo>
                  <a:pt x="1374" y="21531"/>
                </a:moveTo>
                <a:cubicBezTo>
                  <a:pt x="1373" y="21532"/>
                  <a:pt x="1371" y="21534"/>
                  <a:pt x="1370" y="21535"/>
                </a:cubicBezTo>
                <a:cubicBezTo>
                  <a:pt x="1376" y="21538"/>
                  <a:pt x="1382" y="21543"/>
                  <a:pt x="1386" y="21552"/>
                </a:cubicBezTo>
                <a:cubicBezTo>
                  <a:pt x="1389" y="21557"/>
                  <a:pt x="1387" y="21563"/>
                  <a:pt x="1388" y="21570"/>
                </a:cubicBezTo>
                <a:cubicBezTo>
                  <a:pt x="1388" y="21567"/>
                  <a:pt x="1387" y="21563"/>
                  <a:pt x="1388" y="21560"/>
                </a:cubicBezTo>
                <a:cubicBezTo>
                  <a:pt x="1390" y="21550"/>
                  <a:pt x="1394" y="21541"/>
                  <a:pt x="1401" y="21535"/>
                </a:cubicBezTo>
                <a:cubicBezTo>
                  <a:pt x="1404" y="21533"/>
                  <a:pt x="1406" y="21534"/>
                  <a:pt x="1408" y="21534"/>
                </a:cubicBezTo>
                <a:cubicBezTo>
                  <a:pt x="1407" y="21533"/>
                  <a:pt x="1407" y="21531"/>
                  <a:pt x="1406" y="21531"/>
                </a:cubicBezTo>
                <a:cubicBezTo>
                  <a:pt x="1396" y="21539"/>
                  <a:pt x="1384" y="21537"/>
                  <a:pt x="1374" y="21531"/>
                </a:cubicBezTo>
                <a:close/>
                <a:moveTo>
                  <a:pt x="446" y="21585"/>
                </a:moveTo>
                <a:lnTo>
                  <a:pt x="446" y="21600"/>
                </a:lnTo>
                <a:lnTo>
                  <a:pt x="464" y="21600"/>
                </a:lnTo>
                <a:cubicBezTo>
                  <a:pt x="463" y="21598"/>
                  <a:pt x="464" y="21596"/>
                  <a:pt x="463" y="21593"/>
                </a:cubicBezTo>
                <a:cubicBezTo>
                  <a:pt x="458" y="21595"/>
                  <a:pt x="452" y="21593"/>
                  <a:pt x="446" y="21585"/>
                </a:cubicBezTo>
                <a:close/>
              </a:path>
            </a:pathLst>
          </a:custGeom>
          <a:ln w="12700">
            <a:miter lim="400000"/>
          </a:ln>
        </p:spPr>
      </p:pic>
      <p:sp>
        <p:nvSpPr>
          <p:cNvPr id="3" name="|"/>
          <p:cNvSpPr txBox="1"/>
          <p:nvPr/>
        </p:nvSpPr>
        <p:spPr>
          <a:xfrm>
            <a:off x="7875943" y="6314056"/>
            <a:ext cx="246052" cy="135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1B2C6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|</a:t>
            </a:r>
          </a:p>
        </p:txBody>
      </p:sp>
      <p:sp>
        <p:nvSpPr>
          <p:cNvPr id="4" name="|"/>
          <p:cNvSpPr txBox="1"/>
          <p:nvPr/>
        </p:nvSpPr>
        <p:spPr>
          <a:xfrm>
            <a:off x="7329296" y="6314056"/>
            <a:ext cx="246052" cy="135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000">
                <a:solidFill>
                  <a:srgbClr val="1B2C65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|</a:t>
            </a:r>
          </a:p>
        </p:txBody>
      </p:sp>
      <p:sp>
        <p:nvSpPr>
          <p:cNvPr id="5" name="Hoofdtekst - niveau één…"/>
          <p:cNvSpPr txBox="1"/>
          <p:nvPr>
            <p:ph type="body" idx="1"/>
          </p:nvPr>
        </p:nvSpPr>
        <p:spPr>
          <a:xfrm>
            <a:off x="642853" y="1959679"/>
            <a:ext cx="7823997" cy="4090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6" name="Titel"/>
          <p:cNvSpPr txBox="1"/>
          <p:nvPr>
            <p:ph type="title"/>
          </p:nvPr>
        </p:nvSpPr>
        <p:spPr>
          <a:xfrm>
            <a:off x="660000" y="568725"/>
            <a:ext cx="7823999" cy="1025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/>
            <a:r>
              <a:t>Titel</a:t>
            </a:r>
          </a:p>
        </p:txBody>
      </p:sp>
      <p:sp>
        <p:nvSpPr>
          <p:cNvPr id="7" name="Dianummer"/>
          <p:cNvSpPr txBox="1"/>
          <p:nvPr>
            <p:ph type="sldNum" sz="quarter" idx="2"/>
          </p:nvPr>
        </p:nvSpPr>
        <p:spPr>
          <a:xfrm>
            <a:off x="7626122" y="6304886"/>
            <a:ext cx="172542" cy="1778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ctr">
              <a:defRPr sz="1200">
                <a:solidFill>
                  <a:srgbClr val="1B2C65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­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840844" marR="0" indent="-480482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­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1192742" marR="0" indent="-472017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­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1555219" marR="0" indent="-480482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­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1915584" marR="0" indent="-480482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­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2560320" marR="0" indent="-274320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3017520" marR="0" indent="-274320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3474720" marR="0" indent="-274320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3931920" marR="0" indent="-274320" algn="l" defTabSz="457200" rtl="0" latinLnBrk="0">
        <a:lnSpc>
          <a:spcPct val="100000"/>
        </a:lnSpc>
        <a:spcBef>
          <a:spcPts val="500"/>
        </a:spcBef>
        <a:spcAft>
          <a:spcPts val="0"/>
        </a:spcAft>
        <a:buClr>
          <a:srgbClr val="FFFFFF"/>
        </a:buClr>
        <a:buSzPct val="100000"/>
        <a:buFont typeface="Lucida Grande"/>
        <a:buChar char="•"/>
        <a:tabLst/>
        <a:defRPr b="0" baseline="0" cap="none" i="0" spc="0" strike="noStrike" sz="24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O2-uitstoot (per reiziger/per km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CO2-uitstoot (per reiziger/per km)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Andere emissies (idem)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Geluidsoverlast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Publieke uitgaven voor aanleg en beheer infra</a:t>
            </a:r>
          </a:p>
        </p:txBody>
      </p:sp>
      <p:sp>
        <p:nvSpPr>
          <p:cNvPr id="60" name="Maatschappelijke koste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Maatschappelijke kosten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eitelijke reistijd van deur tot deur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feitelijke reistijd van deur tot deur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gepercipieerde reistijd van deur tot deur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+ kosten van ticket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+ randvoorwaarden</a:t>
            </a:r>
          </a:p>
        </p:txBody>
      </p:sp>
      <p:sp>
        <p:nvSpPr>
          <p:cNvPr id="63" name="De reiziger beslist: het omslagpun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 reiziger beslist: het omslagpunt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Verandering reistijden trein: aanleg en upgraden spoor: in welke mate en op welke termijn?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Verandering reistijden trein: aanleg en upgraden spoor: in welke mate en op welke termijn?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Hoe kunnen we perceptie van reistijden veranderen en welke substitutie kan daarmee worden bereikt?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Hoeveel substitutie kan worden bereikt met duurder vliegticket en goedkoper treinticket?</a:t>
            </a:r>
          </a:p>
          <a:p>
            <a:pPr marL="240631" indent="-240631">
              <a:buClrTx/>
              <a:buSzPct val="60000"/>
              <a:buFontTx/>
              <a:buBlip>
                <a:blip r:embed="rId2"/>
              </a:buBlip>
            </a:pPr>
            <a:r>
              <a:t>Hoeveel substitutie kan worden bereikt met betere randvoorwaarden?</a:t>
            </a:r>
          </a:p>
        </p:txBody>
      </p:sp>
      <p:sp>
        <p:nvSpPr>
          <p:cNvPr id="66" name="Meer trein, minder vliegtui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Meer trein, minder vliegtuig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92B65"/>
      </a:accent1>
      <a:accent2>
        <a:srgbClr val="766368"/>
      </a:accent2>
      <a:accent3>
        <a:srgbClr val="ED1B35"/>
      </a:accent3>
      <a:accent4>
        <a:srgbClr val="00B3BA"/>
      </a:accent4>
      <a:accent5>
        <a:srgbClr val="C4132A"/>
      </a:accent5>
      <a:accent6>
        <a:srgbClr val="00969C"/>
      </a:accent6>
      <a:hlink>
        <a:srgbClr val="0000FF"/>
      </a:hlink>
      <a:folHlink>
        <a:srgbClr val="FF00FF"/>
      </a:folHlink>
    </a:clrScheme>
    <a:fontScheme name="Office-thema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92B65"/>
      </a:accent1>
      <a:accent2>
        <a:srgbClr val="766368"/>
      </a:accent2>
      <a:accent3>
        <a:srgbClr val="ED1B35"/>
      </a:accent3>
      <a:accent4>
        <a:srgbClr val="00B3BA"/>
      </a:accent4>
      <a:accent5>
        <a:srgbClr val="C4132A"/>
      </a:accent5>
      <a:accent6>
        <a:srgbClr val="00969C"/>
      </a:accent6>
      <a:hlink>
        <a:srgbClr val="0000FF"/>
      </a:hlink>
      <a:folHlink>
        <a:srgbClr val="FF00FF"/>
      </a:folHlink>
    </a:clrScheme>
    <a:fontScheme name="Office-thema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59664B2059342AE47BD596B71978F" ma:contentTypeVersion="6" ma:contentTypeDescription="Een nieuw document maken." ma:contentTypeScope="" ma:versionID="e63efb0d6ca6b5277b9c11c64b2e0487">
  <xsd:schema xmlns:xsd="http://www.w3.org/2001/XMLSchema" xmlns:xs="http://www.w3.org/2001/XMLSchema" xmlns:p="http://schemas.microsoft.com/office/2006/metadata/properties" xmlns:ns2="aa435868-bee1-4536-8dee-020cefe7809e" targetNamespace="http://schemas.microsoft.com/office/2006/metadata/properties" ma:root="true" ma:fieldsID="e078ce150d698223e452ea7e6d4029b7" ns2:_="">
    <xsd:import namespace="aa435868-bee1-4536-8dee-020cefe780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435868-bee1-4536-8dee-020cefe780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88F191D-947D-41AB-9B4C-72B7DEF2D660}"/>
</file>

<file path=customXml/itemProps2.xml><?xml version="1.0" encoding="utf-8"?>
<ds:datastoreItem xmlns:ds="http://schemas.openxmlformats.org/officeDocument/2006/customXml" ds:itemID="{7EE8B7E3-A08F-48DF-90B8-9C890F1AEC8E}"/>
</file>

<file path=customXml/itemProps3.xml><?xml version="1.0" encoding="utf-8"?>
<ds:datastoreItem xmlns:ds="http://schemas.openxmlformats.org/officeDocument/2006/customXml" ds:itemID="{EA78E297-83C8-491A-B785-642A1F91CF07}"/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0x010100BB959664B2059342AE47BD596B71978F</vt:lpwstr>
  </property>
</Properties>
</file>